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3" r:id="rId3"/>
    <p:sldId id="265" r:id="rId4"/>
    <p:sldId id="257" r:id="rId5"/>
    <p:sldId id="264" r:id="rId6"/>
    <p:sldId id="260" r:id="rId7"/>
    <p:sldId id="261" r:id="rId8"/>
    <p:sldId id="262" r:id="rId9"/>
    <p:sldId id="266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40" d="100"/>
          <a:sy n="40" d="100"/>
        </p:scale>
        <p:origin x="-2160" y="-62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0D9E34-D86E-443F-8228-F8427A4D4D9F}" type="datetimeFigureOut">
              <a:rPr lang="ru-RU" smtClean="0"/>
              <a:pPr/>
              <a:t>26.02.2015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08AE79-0AB4-4D4B-87D1-46BE7145FA1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4655435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0D9E34-D86E-443F-8228-F8427A4D4D9F}" type="datetimeFigureOut">
              <a:rPr lang="ru-RU" smtClean="0"/>
              <a:pPr/>
              <a:t>26.02.2015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08AE79-0AB4-4D4B-87D1-46BE7145FA1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824726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0D9E34-D86E-443F-8228-F8427A4D4D9F}" type="datetimeFigureOut">
              <a:rPr lang="ru-RU" smtClean="0"/>
              <a:pPr/>
              <a:t>26.02.2015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08AE79-0AB4-4D4B-87D1-46BE7145FA1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7178415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0D9E34-D86E-443F-8228-F8427A4D4D9F}" type="datetimeFigureOut">
              <a:rPr lang="ru-RU" smtClean="0"/>
              <a:pPr/>
              <a:t>26.02.2015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08AE79-0AB4-4D4B-87D1-46BE7145FA1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9756326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0D9E34-D86E-443F-8228-F8427A4D4D9F}" type="datetimeFigureOut">
              <a:rPr lang="ru-RU" smtClean="0"/>
              <a:pPr/>
              <a:t>26.02.2015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08AE79-0AB4-4D4B-87D1-46BE7145FA1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3540175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0D9E34-D86E-443F-8228-F8427A4D4D9F}" type="datetimeFigureOut">
              <a:rPr lang="ru-RU" smtClean="0"/>
              <a:pPr/>
              <a:t>26.02.2015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08AE79-0AB4-4D4B-87D1-46BE7145FA1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4026399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0D9E34-D86E-443F-8228-F8427A4D4D9F}" type="datetimeFigureOut">
              <a:rPr lang="ru-RU" smtClean="0"/>
              <a:pPr/>
              <a:t>26.02.2015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08AE79-0AB4-4D4B-87D1-46BE7145FA1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4942699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0D9E34-D86E-443F-8228-F8427A4D4D9F}" type="datetimeFigureOut">
              <a:rPr lang="ru-RU" smtClean="0"/>
              <a:pPr/>
              <a:t>26.02.2015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08AE79-0AB4-4D4B-87D1-46BE7145FA1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1543662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0D9E34-D86E-443F-8228-F8427A4D4D9F}" type="datetimeFigureOut">
              <a:rPr lang="ru-RU" smtClean="0"/>
              <a:pPr/>
              <a:t>26.02.2015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08AE79-0AB4-4D4B-87D1-46BE7145FA1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5872510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0D9E34-D86E-443F-8228-F8427A4D4D9F}" type="datetimeFigureOut">
              <a:rPr lang="ru-RU" smtClean="0"/>
              <a:pPr/>
              <a:t>26.02.2015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08AE79-0AB4-4D4B-87D1-46BE7145FA1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4356499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0D9E34-D86E-443F-8228-F8427A4D4D9F}" type="datetimeFigureOut">
              <a:rPr lang="ru-RU" smtClean="0"/>
              <a:pPr/>
              <a:t>26.02.2015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08AE79-0AB4-4D4B-87D1-46BE7145FA1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7194366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20D9E34-D86E-443F-8228-F8427A4D4D9F}" type="datetimeFigureOut">
              <a:rPr lang="ru-RU" smtClean="0"/>
              <a:pPr/>
              <a:t>26.02.2015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08AE79-0AB4-4D4B-87D1-46BE7145FA1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0431965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67544" y="548680"/>
            <a:ext cx="8280920" cy="864096"/>
          </a:xfrm>
        </p:spPr>
        <p:txBody>
          <a:bodyPr>
            <a:normAutofit/>
          </a:bodyPr>
          <a:lstStyle/>
          <a:p>
            <a:r>
              <a:rPr lang="en-US" sz="4800" b="1" dirty="0" smtClean="0">
                <a:latin typeface="Arial Black" pitchFamily="34" charset="0"/>
              </a:rPr>
              <a:t>1942 </a:t>
            </a:r>
            <a:r>
              <a:rPr lang="ru-RU" sz="4800" b="1" dirty="0" smtClean="0">
                <a:latin typeface="Arial Black" pitchFamily="34" charset="0"/>
              </a:rPr>
              <a:t>год</a:t>
            </a:r>
            <a:endParaRPr lang="ru-RU" sz="4800" b="1" dirty="0">
              <a:latin typeface="Arial Black" pitchFamily="34" charset="0"/>
            </a:endParaRPr>
          </a:p>
        </p:txBody>
      </p:sp>
      <p:pic>
        <p:nvPicPr>
          <p:cNvPr id="1027" name="Picture 3" descr="E:\Документы ВОВ\воин красной армии спаси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6102" y="1484784"/>
            <a:ext cx="4102121" cy="489082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E:\Кинопленка 2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531440"/>
            <a:ext cx="9252520" cy="799288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2117797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9552" y="5229201"/>
            <a:ext cx="8010078" cy="809059"/>
          </a:xfrm>
        </p:spPr>
        <p:txBody>
          <a:bodyPr>
            <a:noAutofit/>
          </a:bodyPr>
          <a:lstStyle/>
          <a:p>
            <a:pPr algn="ctr"/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4 июля - Враг вышел к северному Кавказу и Волге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dirty="0">
                <a:latin typeface="Times New Roman" pitchFamily="18" charset="0"/>
                <a:cs typeface="Times New Roman" pitchFamily="18" charset="0"/>
              </a:rPr>
            </a:br>
            <a:endParaRPr lang="ru-RU" sz="3200" dirty="0"/>
          </a:p>
        </p:txBody>
      </p:sp>
      <p:pic>
        <p:nvPicPr>
          <p:cNvPr id="4099" name="Picture 3" descr="E:\777\Солдат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548681"/>
            <a:ext cx="4968552" cy="468052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E:\Кинопленка 2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531440"/>
            <a:ext cx="9252520" cy="799288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65872840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E:\картинки ВОВ\приказ 22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790184"/>
            <a:ext cx="4320479" cy="534963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E:\Кинопленка 2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531440"/>
            <a:ext cx="9252520" cy="799288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81450196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E:\картинки ВОВ\Сталин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2" y="757996"/>
            <a:ext cx="3888432" cy="463042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843808" y="5504818"/>
            <a:ext cx="3528392" cy="584775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95000"/>
              </a:schemeClr>
            </a:solidFill>
          </a:ln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800" b="1" dirty="0" smtClean="0">
                <a:ln w="10541" cmpd="sng">
                  <a:solidFill>
                    <a:schemeClr val="tx1"/>
                  </a:solidFill>
                  <a:prstDash val="solid"/>
                </a:ln>
                <a:latin typeface="Times New Roman" pitchFamily="18" charset="0"/>
                <a:cs typeface="Times New Roman" pitchFamily="18" charset="0"/>
              </a:rPr>
              <a:t>И.В.Сталин</a:t>
            </a:r>
            <a:r>
              <a:rPr lang="ru-RU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</a:t>
            </a:r>
            <a:endParaRPr lang="ru-RU" sz="32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Picture 2" descr="E:\Кинопленка 2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531440"/>
            <a:ext cx="9252520" cy="799288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58000227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83568" y="5229200"/>
            <a:ext cx="8064896" cy="1296144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Руководство контрнаступлением под Сталинградом возложено на </a:t>
            </a:r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Г.К.Жукова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.  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2" name="Picture 2" descr="E:\Картинки ВОВ 2\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692696"/>
            <a:ext cx="7625918" cy="453650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E:\Кинопленка 2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603448"/>
            <a:ext cx="9252520" cy="799288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94601765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83568" y="5229200"/>
            <a:ext cx="7920880" cy="896963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Клятва </a:t>
            </a:r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сталинградцев</a:t>
            </a:r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Художник </a:t>
            </a:r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И.А.Лукомский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E:\Картинки ВОВ 2\1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980728"/>
            <a:ext cx="6811956" cy="410445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E:\Кинопленка 2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603448"/>
            <a:ext cx="9252520" cy="799288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70142024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27584" y="5229200"/>
            <a:ext cx="7560840" cy="1008112"/>
          </a:xfrm>
        </p:spPr>
        <p:txBody>
          <a:bodyPr>
            <a:noAutofit/>
          </a:bodyPr>
          <a:lstStyle/>
          <a:p>
            <a:pPr algn="ctr"/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17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июля 1942 года – 2 февраля 1943 года   Сталинградская битва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E:\Картинки ВОВ 2\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0635" y="620688"/>
            <a:ext cx="5577669" cy="453650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E:\Кинопленка 2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531440"/>
            <a:ext cx="9252520" cy="799288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10663730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11560" y="5445224"/>
            <a:ext cx="7992888" cy="792088"/>
          </a:xfrm>
        </p:spPr>
        <p:txBody>
          <a:bodyPr>
            <a:normAutofit fontScale="92500"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Уличные бои в Сталинграде. Осень 1942 год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 descr="E:\Картинки ВОВ 2\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764704"/>
            <a:ext cx="4392488" cy="468052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E:\Кинопленка 2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20" y="-531440"/>
            <a:ext cx="9252520" cy="799288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27374318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99592" y="4797152"/>
            <a:ext cx="7560840" cy="1080120"/>
          </a:xfrm>
        </p:spPr>
        <p:txBody>
          <a:bodyPr>
            <a:noAutofit/>
          </a:bodyPr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Неприступной крепостью на пути врага стал гарнизон Дома  сержанта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Я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.Ф. Павлова в Сталинграде (Волгоград)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6" name="Picture 2" descr="E:\777\ 1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0730" y="692696"/>
            <a:ext cx="5760640" cy="410445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E:\Кинопленка 2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20" y="-603448"/>
            <a:ext cx="9252520" cy="799288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676340604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169</TotalTime>
  <Words>62</Words>
  <Application>Microsoft Office PowerPoint</Application>
  <PresentationFormat>Экран (4:3)</PresentationFormat>
  <Paragraphs>9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Office</vt:lpstr>
      <vt:lpstr>1942 год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1942 год</dc:title>
  <dc:creator>Nurgalieva_LI</dc:creator>
  <cp:lastModifiedBy>Надежда</cp:lastModifiedBy>
  <cp:revision>19</cp:revision>
  <dcterms:created xsi:type="dcterms:W3CDTF">2015-02-23T15:40:04Z</dcterms:created>
  <dcterms:modified xsi:type="dcterms:W3CDTF">2015-02-26T09:29:27Z</dcterms:modified>
</cp:coreProperties>
</file>